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11D95-AA46-4D79-8AF5-3FF69D89C868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E0C2-ABE8-4789-AF04-0C1D38FB2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1734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11D95-AA46-4D79-8AF5-3FF69D89C868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E0C2-ABE8-4789-AF04-0C1D38FB2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564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11D95-AA46-4D79-8AF5-3FF69D89C868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E0C2-ABE8-4789-AF04-0C1D38FB2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730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11D95-AA46-4D79-8AF5-3FF69D89C868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E0C2-ABE8-4789-AF04-0C1D38FB2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2901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11D95-AA46-4D79-8AF5-3FF69D89C868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E0C2-ABE8-4789-AF04-0C1D38FB2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8844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11D95-AA46-4D79-8AF5-3FF69D89C868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E0C2-ABE8-4789-AF04-0C1D38FB2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9256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11D95-AA46-4D79-8AF5-3FF69D89C868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E0C2-ABE8-4789-AF04-0C1D38FB2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111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11D95-AA46-4D79-8AF5-3FF69D89C868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E0C2-ABE8-4789-AF04-0C1D38FB2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971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11D95-AA46-4D79-8AF5-3FF69D89C868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E0C2-ABE8-4789-AF04-0C1D38FB2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0394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11D95-AA46-4D79-8AF5-3FF69D89C868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E0C2-ABE8-4789-AF04-0C1D38FB2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2385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11D95-AA46-4D79-8AF5-3FF69D89C868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E0C2-ABE8-4789-AF04-0C1D38FB2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859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711D95-AA46-4D79-8AF5-3FF69D89C868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7EE0C2-ABE8-4789-AF04-0C1D38FB2B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481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AF3AF367-873E-BFC0-B6FA-5367EFEA0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B9EA1692-B996-1E78-8503-A9BA283FD7D9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E6797A3-7CEA-354D-2CB5-7A764521B238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3527591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4F103-C793-7C5A-06D2-179843FBF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99A3CA53-56C5-415A-648E-0CAC7EC12D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8602CA2C-E21A-C66B-A2A8-2E38DD4012F8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A893C398-AA7C-16CE-6E2B-1D1F81384DE6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2464983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12CD9-0AD9-5F3D-79CB-33D442220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C8E8F88-916B-C65A-D1C4-A8880F6659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6C594E0E-5277-8E05-A662-778F7729D864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ECA57D68-6AAE-1A52-BAAB-95AC26A5D44D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1850648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84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2026-06-02T08:49:49Z</dcterms:created>
  <dcterms:modified xsi:type="dcterms:W3CDTF">2026-06-02T08:50:27Z</dcterms:modified>
</cp:coreProperties>
</file>